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"/>
          <p:cNvSpPr/>
          <p:nvPr/>
        </p:nvSpPr>
        <p:spPr>
          <a:xfrm>
            <a:off x="0" y="312840"/>
            <a:ext cx="9143280" cy="66646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ZoneTexte 2"/>
          <p:cNvSpPr/>
          <p:nvPr/>
        </p:nvSpPr>
        <p:spPr>
          <a:xfrm>
            <a:off x="2063880" y="3009960"/>
            <a:ext cx="50158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2"/>
          <p:cNvSpPr/>
          <p:nvPr/>
        </p:nvSpPr>
        <p:spPr>
          <a:xfrm>
            <a:off x="742320" y="2431080"/>
            <a:ext cx="6130440" cy="23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4" name=""/>
          <p:cNvSpPr/>
          <p:nvPr/>
        </p:nvSpPr>
        <p:spPr>
          <a:xfrm>
            <a:off x="8064360" y="36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7884360" y="360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7" name=""/>
          <p:cNvSpPr/>
          <p:nvPr/>
        </p:nvSpPr>
        <p:spPr>
          <a:xfrm>
            <a:off x="141480" y="919440"/>
            <a:ext cx="8816760" cy="1895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La vendeuse compte 14 billets de 20€ et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17 billets de 100€ dans sa caisse.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d’argent a-t-elle au total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138" name=""/>
          <p:cNvSpPr/>
          <p:nvPr/>
        </p:nvSpPr>
        <p:spPr>
          <a:xfrm>
            <a:off x="154440" y="4264920"/>
            <a:ext cx="8546040" cy="2003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La vendeuse compte 15 billets de 20€ et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7 billets de 50€ dans sa caisse.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d’argent a-t-elle au total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41" name="Rectangle : coins arrondis 5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tangle : coins arrondis 6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8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 : coins arrondis 1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11"/>
          <p:cNvSpPr/>
          <p:nvPr/>
        </p:nvSpPr>
        <p:spPr>
          <a:xfrm>
            <a:off x="3402000" y="1155600"/>
            <a:ext cx="5484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somme d’argent totale.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47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pic>
        <p:nvPicPr>
          <p:cNvPr id="148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49" name="ZoneTexte 15"/>
          <p:cNvSpPr/>
          <p:nvPr/>
        </p:nvSpPr>
        <p:spPr>
          <a:xfrm>
            <a:off x="343512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Rectangle 3"/>
          <p:cNvSpPr/>
          <p:nvPr/>
        </p:nvSpPr>
        <p:spPr>
          <a:xfrm>
            <a:off x="6138000" y="2159640"/>
            <a:ext cx="2422800" cy="322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Rectangle 12"/>
          <p:cNvSpPr/>
          <p:nvPr/>
        </p:nvSpPr>
        <p:spPr>
          <a:xfrm>
            <a:off x="6138000" y="2467080"/>
            <a:ext cx="738720" cy="324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13"/>
          <p:cNvSpPr/>
          <p:nvPr/>
        </p:nvSpPr>
        <p:spPr>
          <a:xfrm>
            <a:off x="3584520" y="4254120"/>
            <a:ext cx="55152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20 x 14 = 280      100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17 = 1700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16"/>
          <p:cNvSpPr/>
          <p:nvPr/>
        </p:nvSpPr>
        <p:spPr>
          <a:xfrm>
            <a:off x="3435120" y="5569200"/>
            <a:ext cx="5433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Au total, elle a 1980 €.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Rectangle 17"/>
          <p:cNvSpPr/>
          <p:nvPr/>
        </p:nvSpPr>
        <p:spPr>
          <a:xfrm>
            <a:off x="7822080" y="2472480"/>
            <a:ext cx="738720" cy="3243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Rectangle 18"/>
          <p:cNvSpPr/>
          <p:nvPr/>
        </p:nvSpPr>
        <p:spPr>
          <a:xfrm>
            <a:off x="6976080" y="2481840"/>
            <a:ext cx="738720" cy="32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Accolade fermante 20"/>
          <p:cNvSpPr/>
          <p:nvPr/>
        </p:nvSpPr>
        <p:spPr>
          <a:xfrm rot="5400000">
            <a:off x="7264800" y="1822680"/>
            <a:ext cx="161640" cy="215460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58" name="Rectangle 21"/>
          <p:cNvSpPr/>
          <p:nvPr/>
        </p:nvSpPr>
        <p:spPr>
          <a:xfrm>
            <a:off x="6312600" y="2963520"/>
            <a:ext cx="2109600" cy="204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8064360" y="36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Rectangle 2"/>
          <p:cNvSpPr/>
          <p:nvPr/>
        </p:nvSpPr>
        <p:spPr>
          <a:xfrm>
            <a:off x="6138000" y="3287160"/>
            <a:ext cx="2422800" cy="322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Rectangle 15"/>
          <p:cNvSpPr/>
          <p:nvPr/>
        </p:nvSpPr>
        <p:spPr>
          <a:xfrm>
            <a:off x="6138000" y="3594600"/>
            <a:ext cx="738720" cy="324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Rectangle 19"/>
          <p:cNvSpPr/>
          <p:nvPr/>
        </p:nvSpPr>
        <p:spPr>
          <a:xfrm>
            <a:off x="7822080" y="3600000"/>
            <a:ext cx="738720" cy="3243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Rectangle 20"/>
          <p:cNvSpPr/>
          <p:nvPr/>
        </p:nvSpPr>
        <p:spPr>
          <a:xfrm>
            <a:off x="6976080" y="3609360"/>
            <a:ext cx="738720" cy="32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Accolade fermante 1"/>
          <p:cNvSpPr/>
          <p:nvPr/>
        </p:nvSpPr>
        <p:spPr>
          <a:xfrm rot="5400000">
            <a:off x="7264800" y="2950200"/>
            <a:ext cx="161640" cy="215460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65" name="Rectangle 22"/>
          <p:cNvSpPr/>
          <p:nvPr/>
        </p:nvSpPr>
        <p:spPr>
          <a:xfrm>
            <a:off x="6312600" y="4091040"/>
            <a:ext cx="2109600" cy="204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1"/>
          <p:cNvSpPr/>
          <p:nvPr/>
        </p:nvSpPr>
        <p:spPr>
          <a:xfrm>
            <a:off x="3533400" y="4866480"/>
            <a:ext cx="55152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280 + 1700 = 1980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" dur="5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8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69" name="Rectangle : coins arrondis 7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Rectangle : coins arrondis 9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Rectangle : coins arrondis 11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Rectangle : coins arrondis 12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7"/>
          <p:cNvSpPr/>
          <p:nvPr/>
        </p:nvSpPr>
        <p:spPr>
          <a:xfrm>
            <a:off x="3402000" y="1155600"/>
            <a:ext cx="5484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somme d’argent totale.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4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75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pic>
        <p:nvPicPr>
          <p:cNvPr id="176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77" name="ZoneTexte 8"/>
          <p:cNvSpPr/>
          <p:nvPr/>
        </p:nvSpPr>
        <p:spPr>
          <a:xfrm>
            <a:off x="343512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Rectangle 23"/>
          <p:cNvSpPr/>
          <p:nvPr/>
        </p:nvSpPr>
        <p:spPr>
          <a:xfrm>
            <a:off x="6138000" y="2159640"/>
            <a:ext cx="2422800" cy="322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Rectangle 24"/>
          <p:cNvSpPr/>
          <p:nvPr/>
        </p:nvSpPr>
        <p:spPr>
          <a:xfrm>
            <a:off x="6138000" y="2467080"/>
            <a:ext cx="738720" cy="324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ZoneTexte 9"/>
          <p:cNvSpPr/>
          <p:nvPr/>
        </p:nvSpPr>
        <p:spPr>
          <a:xfrm>
            <a:off x="3584520" y="4254120"/>
            <a:ext cx="55152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20 x 15 = 300      50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7 = 350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ZoneTexte 10"/>
          <p:cNvSpPr/>
          <p:nvPr/>
        </p:nvSpPr>
        <p:spPr>
          <a:xfrm>
            <a:off x="3435120" y="5569200"/>
            <a:ext cx="5433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Au total, elle a 650 €.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Rectangle 25"/>
          <p:cNvSpPr/>
          <p:nvPr/>
        </p:nvSpPr>
        <p:spPr>
          <a:xfrm>
            <a:off x="7822080" y="2472480"/>
            <a:ext cx="738720" cy="3243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Rectangle 26"/>
          <p:cNvSpPr/>
          <p:nvPr/>
        </p:nvSpPr>
        <p:spPr>
          <a:xfrm>
            <a:off x="6976080" y="2481840"/>
            <a:ext cx="738720" cy="32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Accolade fermante 4"/>
          <p:cNvSpPr/>
          <p:nvPr/>
        </p:nvSpPr>
        <p:spPr>
          <a:xfrm rot="5400000">
            <a:off x="7264800" y="1822680"/>
            <a:ext cx="161640" cy="215460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86" name="Rectangle 27"/>
          <p:cNvSpPr/>
          <p:nvPr/>
        </p:nvSpPr>
        <p:spPr>
          <a:xfrm>
            <a:off x="6312600" y="2963520"/>
            <a:ext cx="2109600" cy="204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Rectangle 28"/>
          <p:cNvSpPr/>
          <p:nvPr/>
        </p:nvSpPr>
        <p:spPr>
          <a:xfrm>
            <a:off x="6138000" y="3287160"/>
            <a:ext cx="2422800" cy="322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Rectangle 29"/>
          <p:cNvSpPr/>
          <p:nvPr/>
        </p:nvSpPr>
        <p:spPr>
          <a:xfrm>
            <a:off x="6138000" y="3594600"/>
            <a:ext cx="738720" cy="324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Rectangle 30"/>
          <p:cNvSpPr/>
          <p:nvPr/>
        </p:nvSpPr>
        <p:spPr>
          <a:xfrm>
            <a:off x="7822080" y="3600000"/>
            <a:ext cx="738720" cy="3243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Rectangle 31"/>
          <p:cNvSpPr/>
          <p:nvPr/>
        </p:nvSpPr>
        <p:spPr>
          <a:xfrm>
            <a:off x="6976080" y="3609360"/>
            <a:ext cx="738720" cy="32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Accolade fermante 5"/>
          <p:cNvSpPr/>
          <p:nvPr/>
        </p:nvSpPr>
        <p:spPr>
          <a:xfrm rot="5400000">
            <a:off x="7264800" y="2950200"/>
            <a:ext cx="161640" cy="215460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92" name="Rectangle 32"/>
          <p:cNvSpPr/>
          <p:nvPr/>
        </p:nvSpPr>
        <p:spPr>
          <a:xfrm>
            <a:off x="6312600" y="4091040"/>
            <a:ext cx="2109600" cy="204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ZoneTexte 14"/>
          <p:cNvSpPr/>
          <p:nvPr/>
        </p:nvSpPr>
        <p:spPr>
          <a:xfrm>
            <a:off x="3533400" y="4866480"/>
            <a:ext cx="55152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300 + 350 = 650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"/>
          <p:cNvSpPr/>
          <p:nvPr/>
        </p:nvSpPr>
        <p:spPr>
          <a:xfrm>
            <a:off x="7901640" y="30132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ZoneTexte 2"/>
          <p:cNvSpPr/>
          <p:nvPr/>
        </p:nvSpPr>
        <p:spPr>
          <a:xfrm>
            <a:off x="472320" y="2612520"/>
            <a:ext cx="7490160" cy="67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"/>
          <p:cNvSpPr/>
          <p:nvPr/>
        </p:nvSpPr>
        <p:spPr>
          <a:xfrm>
            <a:off x="8064360" y="36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7884360" y="360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"/>
          <p:cNvSpPr/>
          <p:nvPr/>
        </p:nvSpPr>
        <p:spPr>
          <a:xfrm>
            <a:off x="141480" y="919440"/>
            <a:ext cx="8816760" cy="21931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Une jument qui pèse 420 kg vient de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donner naissance a un poulain. Le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poulain pèse exactement dix fois moins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que sa mere.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pèse le poulain ?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01" name=""/>
          <p:cNvSpPr/>
          <p:nvPr/>
        </p:nvSpPr>
        <p:spPr>
          <a:xfrm>
            <a:off x="154440" y="3980160"/>
            <a:ext cx="7924680" cy="25171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Une jument qui pèse 420 kg vient de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donner naissance a un poulain. Le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poulain pèse exactement six fois moins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que sa mere.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pèse le poulain ?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3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204" name="Rectangle : coins arrondis 17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Rectangle : coins arrondis 18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 : coins arrondis 19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 : coins arrondis 2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ZoneTexte 21"/>
          <p:cNvSpPr/>
          <p:nvPr/>
        </p:nvSpPr>
        <p:spPr>
          <a:xfrm>
            <a:off x="3402000" y="1155600"/>
            <a:ext cx="54842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masse du poulain.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9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210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pic>
        <p:nvPicPr>
          <p:cNvPr id="211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212" name="ZoneTexte 23"/>
          <p:cNvSpPr/>
          <p:nvPr/>
        </p:nvSpPr>
        <p:spPr>
          <a:xfrm>
            <a:off x="343512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Rectangle 33"/>
          <p:cNvSpPr/>
          <p:nvPr/>
        </p:nvSpPr>
        <p:spPr>
          <a:xfrm>
            <a:off x="6138000" y="2159640"/>
            <a:ext cx="2422800" cy="322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420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Rectangle 34"/>
          <p:cNvSpPr/>
          <p:nvPr/>
        </p:nvSpPr>
        <p:spPr>
          <a:xfrm>
            <a:off x="6138000" y="2467080"/>
            <a:ext cx="738720" cy="324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ZoneTexte 24"/>
          <p:cNvSpPr/>
          <p:nvPr/>
        </p:nvSpPr>
        <p:spPr>
          <a:xfrm>
            <a:off x="3584520" y="4254120"/>
            <a:ext cx="55152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420 : 10 = 42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ZoneTexte 25"/>
          <p:cNvSpPr/>
          <p:nvPr/>
        </p:nvSpPr>
        <p:spPr>
          <a:xfrm>
            <a:off x="3435120" y="5569200"/>
            <a:ext cx="54338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poulain pèse 42 kg.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poulain pèse 70 kg.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Rectangle 35"/>
          <p:cNvSpPr/>
          <p:nvPr/>
        </p:nvSpPr>
        <p:spPr>
          <a:xfrm>
            <a:off x="7822080" y="2472480"/>
            <a:ext cx="738720" cy="3243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Rectangle 36"/>
          <p:cNvSpPr/>
          <p:nvPr/>
        </p:nvSpPr>
        <p:spPr>
          <a:xfrm>
            <a:off x="6976080" y="2481840"/>
            <a:ext cx="738720" cy="32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Accolade fermante 6"/>
          <p:cNvSpPr/>
          <p:nvPr/>
        </p:nvSpPr>
        <p:spPr>
          <a:xfrm rot="5400000">
            <a:off x="7264800" y="1822680"/>
            <a:ext cx="161640" cy="215460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21" name="Rectangle 37"/>
          <p:cNvSpPr/>
          <p:nvPr/>
        </p:nvSpPr>
        <p:spPr>
          <a:xfrm>
            <a:off x="6312600" y="2963520"/>
            <a:ext cx="2109600" cy="204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Rectangle 38"/>
          <p:cNvSpPr/>
          <p:nvPr/>
        </p:nvSpPr>
        <p:spPr>
          <a:xfrm>
            <a:off x="6138000" y="3287160"/>
            <a:ext cx="2422800" cy="322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420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Rectangle 39"/>
          <p:cNvSpPr/>
          <p:nvPr/>
        </p:nvSpPr>
        <p:spPr>
          <a:xfrm>
            <a:off x="6138000" y="3594600"/>
            <a:ext cx="738720" cy="324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Rectangle 40"/>
          <p:cNvSpPr/>
          <p:nvPr/>
        </p:nvSpPr>
        <p:spPr>
          <a:xfrm>
            <a:off x="7822080" y="3600000"/>
            <a:ext cx="738720" cy="3243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Rectangle 41"/>
          <p:cNvSpPr/>
          <p:nvPr/>
        </p:nvSpPr>
        <p:spPr>
          <a:xfrm>
            <a:off x="6976080" y="3609360"/>
            <a:ext cx="738720" cy="32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Accolade fermante 7"/>
          <p:cNvSpPr/>
          <p:nvPr/>
        </p:nvSpPr>
        <p:spPr>
          <a:xfrm rot="5400000">
            <a:off x="7264800" y="2950200"/>
            <a:ext cx="161640" cy="215460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27" name="Rectangle 42"/>
          <p:cNvSpPr/>
          <p:nvPr/>
        </p:nvSpPr>
        <p:spPr>
          <a:xfrm>
            <a:off x="6312600" y="4091040"/>
            <a:ext cx="2109600" cy="204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ZoneTexte 26"/>
          <p:cNvSpPr/>
          <p:nvPr/>
        </p:nvSpPr>
        <p:spPr>
          <a:xfrm>
            <a:off x="3533400" y="4866480"/>
            <a:ext cx="55152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420 : 6 = 70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Rectangle 7"/>
          <p:cNvSpPr/>
          <p:nvPr/>
        </p:nvSpPr>
        <p:spPr>
          <a:xfrm>
            <a:off x="6295320" y="2991600"/>
            <a:ext cx="2109600" cy="204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"/>
          <p:cNvSpPr/>
          <p:nvPr/>
        </p:nvSpPr>
        <p:spPr>
          <a:xfrm>
            <a:off x="5036400" y="3509640"/>
            <a:ext cx="109728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"/>
          <p:cNvSpPr/>
          <p:nvPr/>
        </p:nvSpPr>
        <p:spPr>
          <a:xfrm>
            <a:off x="5055840" y="21056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"/>
          <p:cNvSpPr/>
          <p:nvPr/>
        </p:nvSpPr>
        <p:spPr>
          <a:xfrm>
            <a:off x="5818320" y="42490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"/>
          <p:cNvSpPr/>
          <p:nvPr/>
        </p:nvSpPr>
        <p:spPr>
          <a:xfrm>
            <a:off x="5846400" y="4891320"/>
            <a:ext cx="109728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7" dur="indefinite" restart="never" nodeType="tmRoot">
          <p:childTnLst>
            <p:seq>
              <p:cTn id="78" dur="indefinite" nodeType="mainSeq">
                <p:childTnLst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500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Bulle narrative : ronde 7"/>
          <p:cNvSpPr/>
          <p:nvPr/>
        </p:nvSpPr>
        <p:spPr>
          <a:xfrm>
            <a:off x="600480" y="1750320"/>
            <a:ext cx="6602400" cy="3559680"/>
          </a:xfrm>
          <a:custGeom>
            <a:avLst/>
            <a:gdLst>
              <a:gd name="textAreaLeft" fmla="*/ 0 w 6602400"/>
              <a:gd name="textAreaRight" fmla="*/ 6603120 w 6602400"/>
              <a:gd name="textAreaTop" fmla="*/ 0 h 3559680"/>
              <a:gd name="textAreaBottom" fmla="*/ 3560040 h 355968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32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236" name="ZoneTexte 2"/>
          <p:cNvSpPr/>
          <p:nvPr/>
        </p:nvSpPr>
        <p:spPr>
          <a:xfrm>
            <a:off x="1231920" y="2133360"/>
            <a:ext cx="735516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Le magasin propose 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un lot de 8 assiettes à 40,80 €.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coute une assiette 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seule ?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8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239" name="Rectangle : coins arrondis 5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Rectangle : coins arrondis 6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Rectangle : coins arrondis 8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Rectangle : coins arrondis 1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11"/>
          <p:cNvSpPr/>
          <p:nvPr/>
        </p:nvSpPr>
        <p:spPr>
          <a:xfrm>
            <a:off x="3402000" y="1155600"/>
            <a:ext cx="54842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pris d’une assiette.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ZoneTexte 17"/>
          <p:cNvSpPr/>
          <p:nvPr/>
        </p:nvSpPr>
        <p:spPr>
          <a:xfrm>
            <a:off x="3435120" y="5569200"/>
            <a:ext cx="56494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Une assiette coûte 5,10€.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5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246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pic>
        <p:nvPicPr>
          <p:cNvPr id="247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248" name="ZoneTexte 15"/>
          <p:cNvSpPr/>
          <p:nvPr/>
        </p:nvSpPr>
        <p:spPr>
          <a:xfrm>
            <a:off x="3435120" y="2549160"/>
            <a:ext cx="261360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ZoneTexte 22"/>
          <p:cNvSpPr/>
          <p:nvPr/>
        </p:nvSpPr>
        <p:spPr>
          <a:xfrm>
            <a:off x="3508560" y="4213440"/>
            <a:ext cx="46137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40,80 : 8 = 5,10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Rectangle 4"/>
          <p:cNvSpPr/>
          <p:nvPr/>
        </p:nvSpPr>
        <p:spPr>
          <a:xfrm>
            <a:off x="6197400" y="2528640"/>
            <a:ext cx="2422800" cy="5176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40,80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Rectangle 5"/>
          <p:cNvSpPr/>
          <p:nvPr/>
        </p:nvSpPr>
        <p:spPr>
          <a:xfrm>
            <a:off x="6197400" y="3022920"/>
            <a:ext cx="738720" cy="521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Rectangle 6"/>
          <p:cNvSpPr/>
          <p:nvPr/>
        </p:nvSpPr>
        <p:spPr>
          <a:xfrm>
            <a:off x="7881480" y="3031560"/>
            <a:ext cx="738720" cy="521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Rectangle 8"/>
          <p:cNvSpPr/>
          <p:nvPr/>
        </p:nvSpPr>
        <p:spPr>
          <a:xfrm>
            <a:off x="7035480" y="3046320"/>
            <a:ext cx="738720" cy="52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Accolade fermante 2"/>
          <p:cNvSpPr/>
          <p:nvPr/>
        </p:nvSpPr>
        <p:spPr>
          <a:xfrm rot="5400000">
            <a:off x="7274880" y="2640960"/>
            <a:ext cx="259920" cy="215460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56" name="Rectangle 9"/>
          <p:cNvSpPr/>
          <p:nvPr/>
        </p:nvSpPr>
        <p:spPr>
          <a:xfrm>
            <a:off x="6372000" y="3820680"/>
            <a:ext cx="2109600" cy="327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2025-12-24T14:30:36Z</dcterms:modified>
  <cp:revision>105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